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3"/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#slide=id.g36d3a0c33d_0_242" TargetMode="External"/><Relationship Id="rId3" Type="http://schemas.openxmlformats.org/officeDocument/2006/relationships/hyperlink" Target="#slide=id.g36d3a0c33d_0_242" TargetMode="External"/><Relationship Id="rId4" Type="http://schemas.openxmlformats.org/officeDocument/2006/relationships/hyperlink" Target="#slide=id.g36d3a0c33d_0_242" TargetMode="External"/><Relationship Id="rId5" Type="http://schemas.openxmlformats.org/officeDocument/2006/relationships/hyperlink" Target="#slide=id.g36d3a0c33d_0_242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138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 - Deliverable 3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Shape 9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Shape 9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Shape 10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Shape 10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Shape 11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Shape 11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Shape 11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Shape 11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Shape 12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Shape 12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Shape 12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5" name="Shape 1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Shape 12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Shape 13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Shape 1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Shape 13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Shape 13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Shape 13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Shape 13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Shape 1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8" name="Shape 1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Shape 1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61" name="Shape 16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Shape 1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Shape 1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Shape 16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226550" y="78500"/>
            <a:ext cx="138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 - Deliverable 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72" name="Shape 17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Shape 17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4" name="Shape 17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Shape 17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Shape 18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4" name="Shape 1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" name="Shape 18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Shape 2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Shape 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Shape 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Shape 19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2" name="Shape 19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Shape 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6" name="Shape 19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Shape 19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Shape 20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207" name="Shape 20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Shape 2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Shape 21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Shape 2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5" name="Shape 2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Shape 2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9" name="Shape 21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Shape 22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Shape 2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6" name="Shape 2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Shape 2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Shape 23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5" name="Shape 2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" name="Shape 2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9" name="Shape 2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Shape 24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Shape 24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45" name="Shape 2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Shape 24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49" name="Shape 24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0" name="Shape 25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Shape 25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2" name="Shape 25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Shape 25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6" name="Shape 25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" name="Shape 25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9" name="Shape 25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60" name="Shape 26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61" name="Shape 26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2" name="Shape 26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Shape 26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Shape 26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Shape 26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68" name="Shape 26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9" name="Shape 26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Shape 27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Shape 27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Shape 27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Shape 2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75" name="Shape 2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Shape 2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Shape 2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0" name="Shape 28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Shape 28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Shape 28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Shape 28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6" name="Shape 28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Shape 28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Shape 28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Shape 28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92" name="Shape 29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Shape 29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Shape 29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8" name="Shape 29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Shape 3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Shape 30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2" name="Shape 30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Shape 30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Shape 30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Shape 30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Shape 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529575" y="900275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7" name="Shape 5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Shape 6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Shape 6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Shape 8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Shape 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DALAC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311" name="Shape 311"/>
          <p:cNvSpPr txBox="1"/>
          <p:nvPr>
            <p:ph idx="1" type="subTitle"/>
          </p:nvPr>
        </p:nvSpPr>
        <p:spPr>
          <a:xfrm>
            <a:off x="729625" y="2639500"/>
            <a:ext cx="76881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Workspace Management System</a:t>
            </a:r>
            <a:endParaRPr b="1" sz="1400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David Luco, Anita Sharma, Collin Sullivan, Amanda Ali, Luke Stigdon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202" y="1023050"/>
            <a:ext cx="5693597" cy="3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4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93" y="1083025"/>
            <a:ext cx="8416014" cy="35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446" y="1099250"/>
            <a:ext cx="7747109" cy="3587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Shape 376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6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371" y="1083025"/>
            <a:ext cx="6995258" cy="358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7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79" y="1099250"/>
            <a:ext cx="8285841" cy="3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8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Plan</a:t>
            </a:r>
            <a:r>
              <a:rPr lang="en-GB"/>
              <a:t> (~2 weeks)</a:t>
            </a:r>
            <a:endParaRPr/>
          </a:p>
        </p:txBody>
      </p:sp>
      <p:grpSp>
        <p:nvGrpSpPr>
          <p:cNvPr id="394" name="Shape 394"/>
          <p:cNvGrpSpPr/>
          <p:nvPr/>
        </p:nvGrpSpPr>
        <p:grpSpPr>
          <a:xfrm>
            <a:off x="4481075" y="1864929"/>
            <a:ext cx="2512919" cy="1728846"/>
            <a:chOff x="4353826" y="1857800"/>
            <a:chExt cx="2652997" cy="1728846"/>
          </a:xfrm>
        </p:grpSpPr>
        <p:sp>
          <p:nvSpPr>
            <p:cNvPr id="395" name="Shape 395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6" name="Shape 396"/>
            <p:cNvGrpSpPr/>
            <p:nvPr/>
          </p:nvGrpSpPr>
          <p:grpSpPr>
            <a:xfrm>
              <a:off x="4353826" y="1857800"/>
              <a:ext cx="2652997" cy="1728846"/>
              <a:chOff x="4353826" y="1857800"/>
              <a:chExt cx="2652997" cy="1728846"/>
            </a:xfrm>
          </p:grpSpPr>
          <p:grpSp>
            <p:nvGrpSpPr>
              <p:cNvPr id="397" name="Shape 397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398" name="Shape 398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399" name="Shape 399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0" name="Shape 400"/>
              <p:cNvSpPr txBox="1"/>
              <p:nvPr/>
            </p:nvSpPr>
            <p:spPr>
              <a:xfrm>
                <a:off x="4353826" y="3215246"/>
                <a:ext cx="1020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Review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1" name="Shape 401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3 - Days 10-13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Final edits made by team members, and deliverable components were submitted for review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402" name="Shape 402"/>
          <p:cNvGrpSpPr/>
          <p:nvPr/>
        </p:nvGrpSpPr>
        <p:grpSpPr>
          <a:xfrm>
            <a:off x="6172200" y="2709725"/>
            <a:ext cx="2971800" cy="1735651"/>
            <a:chOff x="6185150" y="2702599"/>
            <a:chExt cx="2971800" cy="1735651"/>
          </a:xfrm>
        </p:grpSpPr>
        <p:sp>
          <p:nvSpPr>
            <p:cNvPr id="403" name="Shape 403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4" name="Shape 404"/>
            <p:cNvGrpSpPr/>
            <p:nvPr/>
          </p:nvGrpSpPr>
          <p:grpSpPr>
            <a:xfrm>
              <a:off x="6185150" y="2702599"/>
              <a:ext cx="2745223" cy="1735651"/>
              <a:chOff x="6185150" y="2702599"/>
              <a:chExt cx="2745223" cy="1735651"/>
            </a:xfrm>
          </p:grpSpPr>
          <p:grpSp>
            <p:nvGrpSpPr>
              <p:cNvPr id="405" name="Shape 405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406" name="Shape 406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07" name="Shape 407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08" name="Shape 408"/>
              <p:cNvSpPr txBox="1"/>
              <p:nvPr/>
            </p:nvSpPr>
            <p:spPr>
              <a:xfrm>
                <a:off x="6185150" y="2702599"/>
                <a:ext cx="1254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Completion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409" name="Shape 409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4 - Day 14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Final review of the deliverable and completion of the presentation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410" name="Shape 410"/>
          <p:cNvGrpSpPr/>
          <p:nvPr/>
        </p:nvGrpSpPr>
        <p:grpSpPr>
          <a:xfrm>
            <a:off x="483051" y="1864926"/>
            <a:ext cx="2580721" cy="1728874"/>
            <a:chOff x="496001" y="1857800"/>
            <a:chExt cx="2580721" cy="1728874"/>
          </a:xfrm>
        </p:grpSpPr>
        <p:sp>
          <p:nvSpPr>
            <p:cNvPr id="411" name="Shape 41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12" name="Shape 412"/>
            <p:cNvGrpSpPr/>
            <p:nvPr/>
          </p:nvGrpSpPr>
          <p:grpSpPr>
            <a:xfrm>
              <a:off x="496001" y="1857800"/>
              <a:ext cx="2580721" cy="1728874"/>
              <a:chOff x="496001" y="1857800"/>
              <a:chExt cx="2580721" cy="1728874"/>
            </a:xfrm>
          </p:grpSpPr>
          <p:sp>
            <p:nvSpPr>
              <p:cNvPr id="413" name="Shape 413"/>
              <p:cNvSpPr txBox="1"/>
              <p:nvPr/>
            </p:nvSpPr>
            <p:spPr>
              <a:xfrm>
                <a:off x="496001" y="3215274"/>
                <a:ext cx="951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Planning &amp; Analysis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414" name="Shape 414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415" name="Shape 415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416" name="Shape 416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17" name="Shape 417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1 - Days 1-3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Project was broken up into discrete components and assigned to each team member through Trello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418" name="Shape 418"/>
          <p:cNvSpPr/>
          <p:nvPr/>
        </p:nvSpPr>
        <p:spPr>
          <a:xfrm>
            <a:off x="2235324" y="3086620"/>
            <a:ext cx="2716500" cy="1335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Shape 419"/>
          <p:cNvGrpSpPr/>
          <p:nvPr/>
        </p:nvGrpSpPr>
        <p:grpSpPr>
          <a:xfrm>
            <a:off x="1558625" y="2709750"/>
            <a:ext cx="2862629" cy="1846050"/>
            <a:chOff x="2403101" y="2702605"/>
            <a:chExt cx="2063751" cy="1846050"/>
          </a:xfrm>
        </p:grpSpPr>
        <p:sp>
          <p:nvSpPr>
            <p:cNvPr id="420" name="Shape 420"/>
            <p:cNvSpPr txBox="1"/>
            <p:nvPr/>
          </p:nvSpPr>
          <p:spPr>
            <a:xfrm>
              <a:off x="2403101" y="2702605"/>
              <a:ext cx="1443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200">
                  <a:latin typeface="Lato"/>
                  <a:ea typeface="Lato"/>
                  <a:cs typeface="Lato"/>
                  <a:sym typeface="Lato"/>
                </a:rPr>
                <a:t>Implementation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421" name="Shape 421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22" name="Shape 422"/>
            <p:cNvSpPr txBox="1"/>
            <p:nvPr/>
          </p:nvSpPr>
          <p:spPr>
            <a:xfrm>
              <a:off x="2773351" y="3494455"/>
              <a:ext cx="1693500" cy="10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Phase 2 - Days 3-10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Team members worked on their individual components and updated their status in Trello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423" name="Shape 423"/>
          <p:cNvSpPr/>
          <p:nvPr/>
        </p:nvSpPr>
        <p:spPr>
          <a:xfrm>
            <a:off x="2196800" y="3407266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This goal of this project is to provide the following benefits: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More efficient utilization of office space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Reduce costs spent on new spaces that are unnecessary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Increase employee productivity through work environment flexibility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DFDs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Context Diagram</a:t>
            </a:r>
            <a:endParaRPr/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5165" y="1307925"/>
            <a:ext cx="441367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Shape 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538" y="729325"/>
            <a:ext cx="4142924" cy="42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194275" y="729325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Raleway"/>
                <a:ea typeface="Raleway"/>
                <a:cs typeface="Raleway"/>
                <a:sym typeface="Raleway"/>
              </a:rPr>
              <a:t>Level Zero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Level 1 Diagrams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604" y="1036525"/>
            <a:ext cx="5442792" cy="337525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471800" y="84185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Shape 346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1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53" y="930625"/>
            <a:ext cx="6273895" cy="3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Shape 352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580" y="1006825"/>
            <a:ext cx="7342840" cy="358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 3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